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0" r:id="rId10"/>
    <p:sldId id="297" r:id="rId11"/>
    <p:sldId id="271" r:id="rId12"/>
    <p:sldId id="298" r:id="rId13"/>
    <p:sldId id="274" r:id="rId14"/>
    <p:sldId id="299" r:id="rId15"/>
    <p:sldId id="272" r:id="rId16"/>
    <p:sldId id="300" r:id="rId17"/>
    <p:sldId id="273" r:id="rId18"/>
    <p:sldId id="301" r:id="rId19"/>
    <p:sldId id="275" r:id="rId20"/>
    <p:sldId id="302" r:id="rId21"/>
    <p:sldId id="276" r:id="rId22"/>
    <p:sldId id="303" r:id="rId23"/>
    <p:sldId id="277" r:id="rId24"/>
    <p:sldId id="304" r:id="rId25"/>
    <p:sldId id="280" r:id="rId26"/>
    <p:sldId id="305" r:id="rId27"/>
    <p:sldId id="278" r:id="rId28"/>
    <p:sldId id="306" r:id="rId29"/>
    <p:sldId id="279" r:id="rId30"/>
    <p:sldId id="307" r:id="rId31"/>
    <p:sldId id="292" r:id="rId32"/>
    <p:sldId id="293" r:id="rId33"/>
    <p:sldId id="294" r:id="rId34"/>
    <p:sldId id="295" r:id="rId35"/>
    <p:sldId id="296" r:id="rId36"/>
    <p:sldId id="281" r:id="rId37"/>
    <p:sldId id="282" r:id="rId38"/>
    <p:sldId id="283" r:id="rId39"/>
    <p:sldId id="286" r:id="rId40"/>
    <p:sldId id="287" r:id="rId41"/>
    <p:sldId id="288" r:id="rId42"/>
    <p:sldId id="289" r:id="rId43"/>
    <p:sldId id="284" r:id="rId44"/>
    <p:sldId id="290" r:id="rId45"/>
    <p:sldId id="291" r:id="rId46"/>
    <p:sldId id="285" r:id="rId4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96EF7B-6200-4622-9B7D-AD02EB4757D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179864-CE68-4D99-998E-AD81EE867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03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6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4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7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1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1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3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4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16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0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E8520-B824-422F-9819-F2EC1FD69577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B0BB6-319D-4239-B22D-42DA5E042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1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100% of 2.99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3270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717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80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7124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80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76839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48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205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48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0100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120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0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120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36298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22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728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22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227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73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9154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10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1202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73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718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131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308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131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038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555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6427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555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7853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4.9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583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4.9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8731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32.1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103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32.1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279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one-tenth of a whole – divide 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6.38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396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20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8833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one-hundredth </a:t>
            </a:r>
            <a:r>
              <a:rPr lang="en-US" sz="2400" dirty="0" smtClean="0"/>
              <a:t>of a whole – divide by </a:t>
            </a:r>
            <a:r>
              <a:rPr lang="en-US" sz="2400" dirty="0" smtClean="0"/>
              <a:t>100 – decimal moves two places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1% </a:t>
            </a:r>
            <a:r>
              <a:rPr lang="en-US" sz="15000" dirty="0" smtClean="0"/>
              <a:t>of </a:t>
            </a:r>
            <a:r>
              <a:rPr lang="en-US" sz="15000" dirty="0" smtClean="0"/>
              <a:t>6.38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020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alf of a half – divide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25% of 40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681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alf of a half – divide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25% of 80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1254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alf of a half – divide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25% of 16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674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alf of a half – divide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25% of 4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5106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alf of a half – divide 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25% of 120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01635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32479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of 40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6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</a:t>
            </a:r>
            <a:r>
              <a:rPr lang="en-US" sz="15000" smtClean="0"/>
              <a:t>of 12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264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</a:t>
            </a:r>
            <a:r>
              <a:rPr lang="en-US" sz="15000" smtClean="0"/>
              <a:t>of 12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4066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50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474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of </a:t>
            </a:r>
            <a:r>
              <a:rPr lang="en-US" sz="10000" dirty="0" smtClean="0">
                <a:solidFill>
                  <a:srgbClr val="FFC000"/>
                </a:solidFill>
              </a:rPr>
              <a:t>$</a:t>
            </a:r>
            <a:r>
              <a:rPr lang="en-US" sz="10000" dirty="0" smtClean="0"/>
              <a:t>12.50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209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of </a:t>
            </a:r>
            <a:r>
              <a:rPr lang="en-US" sz="10000" dirty="0" smtClean="0">
                <a:solidFill>
                  <a:srgbClr val="FFC000"/>
                </a:solidFill>
              </a:rPr>
              <a:t>$</a:t>
            </a:r>
            <a:r>
              <a:rPr lang="en-US" sz="10000" dirty="0" smtClean="0"/>
              <a:t>35.50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5935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10% and then double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132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20% of </a:t>
            </a:r>
            <a:r>
              <a:rPr lang="en-US" sz="10000" dirty="0" smtClean="0">
                <a:solidFill>
                  <a:srgbClr val="FFC000"/>
                </a:solidFill>
              </a:rPr>
              <a:t>$</a:t>
            </a:r>
            <a:r>
              <a:rPr lang="en-US" sz="10000" dirty="0" smtClean="0"/>
              <a:t>115.30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3469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find 10%  2. cut in 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5% 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6381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find 10%  2. cut in half  3. add 5% + 10%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/>
              <a:t>1</a:t>
            </a:r>
            <a:r>
              <a:rPr lang="en-US" sz="15000" dirty="0" smtClean="0"/>
              <a:t>5% 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079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find 10%  2. double it 3. add 10% + 20%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30% 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2953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4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90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540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120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2017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400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28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50% of 1000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6094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one-tenth of a whole – divide by </a:t>
            </a:r>
            <a:r>
              <a:rPr lang="en-US" sz="2400" dirty="0" smtClean="0"/>
              <a:t>10 – decimal moves one place to the left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0" dirty="0" smtClean="0"/>
              <a:t>10% of 20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925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597</Words>
  <Application>Microsoft Office PowerPoint</Application>
  <PresentationFormat>Widescreen</PresentationFormat>
  <Paragraphs>90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whole</vt:lpstr>
      <vt:lpstr>half</vt:lpstr>
      <vt:lpstr>half</vt:lpstr>
      <vt:lpstr>half</vt:lpstr>
      <vt:lpstr>half</vt:lpstr>
      <vt:lpstr>half</vt:lpstr>
      <vt:lpstr>half</vt:lpstr>
      <vt:lpstr>half</vt:lpstr>
      <vt:lpstr>one-tenth of a whole – divide by 10 – decimal moves one place to the left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one-tenth of a whole – divide by 10</vt:lpstr>
      <vt:lpstr>one-hundredth of a whole – divide by 100 – decimal moves two places to the left</vt:lpstr>
      <vt:lpstr>half of a half – divide by 4</vt:lpstr>
      <vt:lpstr>half of a half – divide by 4</vt:lpstr>
      <vt:lpstr>half of a half – divide by 4</vt:lpstr>
      <vt:lpstr>half of a half – divide by 4</vt:lpstr>
      <vt:lpstr>half of a half – divide by 4</vt:lpstr>
      <vt:lpstr>find 10% and then double it</vt:lpstr>
      <vt:lpstr>find 10% and then double it</vt:lpstr>
      <vt:lpstr>find 10% and then double it</vt:lpstr>
      <vt:lpstr>find 10% and then double it</vt:lpstr>
      <vt:lpstr>find 10% and then double it</vt:lpstr>
      <vt:lpstr>find 10% and then double it</vt:lpstr>
      <vt:lpstr>find 10% and then double it</vt:lpstr>
      <vt:lpstr>1. find 10%  2. cut in half</vt:lpstr>
      <vt:lpstr>1. find 10%  2. cut in half  3. add 5% + 10%</vt:lpstr>
      <vt:lpstr>1. find 10%  2. double it 3. add 10% + 20%</vt:lpstr>
      <vt:lpstr>PowerPoint Presentation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whole</dc:title>
  <dc:creator>Stella Godin</dc:creator>
  <cp:lastModifiedBy>Stella Godin</cp:lastModifiedBy>
  <cp:revision>22</cp:revision>
  <cp:lastPrinted>2017-12-05T16:25:25Z</cp:lastPrinted>
  <dcterms:created xsi:type="dcterms:W3CDTF">2017-12-05T15:31:43Z</dcterms:created>
  <dcterms:modified xsi:type="dcterms:W3CDTF">2017-12-11T19:30:17Z</dcterms:modified>
</cp:coreProperties>
</file>